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notesMasterIdLst>
    <p:notesMasterId r:id="rId10"/>
  </p:notesMasterIdLst>
  <p:handoutMasterIdLst>
    <p:handoutMasterId r:id="rId11"/>
  </p:handoutMasterIdLst>
  <p:sldIdLst>
    <p:sldId id="259" r:id="rId2"/>
    <p:sldId id="260" r:id="rId3"/>
    <p:sldId id="261" r:id="rId4"/>
    <p:sldId id="262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FB4D5E6-6CAD-43A1-B664-7F3D8E372CB9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1E602E8-7778-4840-9C52-CF866E2E76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60039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85226E2-B735-4508-A988-88E01057849B}" type="datetime1">
              <a:rPr lang="zh-TW" altLang="en-US" smtClean="0"/>
              <a:t>2021/3/10</a:t>
            </a:fld>
            <a:endParaRPr 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/>
              <a:t>按一下以編輯母片文字樣式</a:t>
            </a:r>
            <a:endParaRPr lang="en-US"/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  <a:endParaRPr lang="en-US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86D5CD-F53C-40AA-8F25-6C53AFF44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98133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9A0F2C-D61B-4F78-A598-3F89F6808591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CD7CC2-5874-4136-B618-25EAC07F2E5F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DF3F2D1-9D40-497F-84BA-DE8CE6BA4BEE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F5CCF7-2695-4131-AD00-E93CBB603F28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024A9C-A6DB-458D-B7DE-5140A276A908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7" name="文字版面配置區 2"/>
          <p:cNvSpPr>
            <a:spLocks noGrp="1"/>
          </p:cNvSpPr>
          <p:nvPr>
            <p:ph type="body" idx="1" hasCustomPrompt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dirty="0"/>
              <a:t>按一下以編輯母片文字</a:t>
            </a:r>
            <a:br>
              <a:rPr lang="en-US" altLang="zh-TW" dirty="0"/>
            </a:br>
            <a:r>
              <a:rPr lang="zh-tw" dirty="0"/>
              <a:t>樣式</a:t>
            </a:r>
          </a:p>
        </p:txBody>
      </p:sp>
      <p:sp>
        <p:nvSpPr>
          <p:cNvPr id="8" name="文字預留位置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9" name="文字版面配置區 4"/>
          <p:cNvSpPr>
            <a:spLocks noGrp="1"/>
          </p:cNvSpPr>
          <p:nvPr>
            <p:ph type="body" sz="quarter" idx="3" hasCustomPrompt="1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dirty="0"/>
              <a:t>按一下以編輯母片文字</a:t>
            </a:r>
            <a:br>
              <a:rPr lang="en-US" altLang="zh-TW" dirty="0"/>
            </a:br>
            <a:r>
              <a:rPr lang="zh-tw" dirty="0"/>
              <a:t>樣式</a:t>
            </a:r>
          </a:p>
        </p:txBody>
      </p:sp>
      <p:sp>
        <p:nvSpPr>
          <p:cNvPr id="10" name="文字預留位置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11" name="文字預留位置 4"/>
          <p:cNvSpPr>
            <a:spLocks noGrp="1"/>
          </p:cNvSpPr>
          <p:nvPr>
            <p:ph type="body" sz="quarter" idx="13" hasCustomPrompt="1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dirty="0"/>
              <a:t>按一下以編輯母片文字</a:t>
            </a:r>
            <a:br>
              <a:rPr lang="en-US" altLang="zh-TW" dirty="0"/>
            </a:br>
            <a:r>
              <a:rPr lang="zh-tw" dirty="0"/>
              <a:t>樣式</a:t>
            </a:r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E5272A-0B28-4E11-950A-313FC911A049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圖片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圖片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標題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9" name="文字版面配置區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20" name="圖片預留位置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1" name="文字預留位置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22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23" name="圖片預留位置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文字預留位置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25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26" name="圖片預留位置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7" name="文字預留位置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4ACF7D8-7292-4421-9561-61106B87073C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9803B5-326F-4B80-8A1B-8F2AA9FC8140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C6E54B5-1D10-449A-852D-5291154807A6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E378B1-F921-4DB6-A0B5-FBAB6D815817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CF3BCF-43AF-44CE-8DED-A0A7E4AFE36C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4E0B6A-E6B6-44EB-92C6-B1EDD7A0CF53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圖片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圖片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dirty="0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982518-B634-4B56-A479-88927FC85B72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5BBEA0-9E15-4B30-90D1-183370C5F62E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22B815-A77C-480F-A07E-33569587508E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zh-TW" altLang="en-US"/>
              <a:t>按一下以編輯母片文字樣式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0AA884-2339-4FDA-B838-711CBE37D2CE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圖片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194BED-1B93-40DC-B7C0-9A9596B3071C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dirty="0"/>
              <a:t>按一下以編輯母片標題樣式</a:t>
            </a:r>
            <a:endParaRPr 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  <a:endParaRPr 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fld id="{E27EBA36-4489-4ED5-9948-A27DCFE4D027}" type="datetime1">
              <a:rPr lang="zh-TW" altLang="en-US" smtClean="0"/>
              <a:t>2021/3/10</a:t>
            </a:fld>
            <a:endParaRPr 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ngLiu" panose="02020509000000000000" pitchFamily="49" charset="-120"/>
          <a:ea typeface="MingLiu" panose="02020509000000000000" pitchFamily="49" charset="-120"/>
          <a:cs typeface="MingLiu" panose="02020509000000000000" pitchFamily="49" charset="-12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ngLiu" panose="02020509000000000000" pitchFamily="49" charset="-120"/>
          <a:ea typeface="MingLiu" panose="02020509000000000000" pitchFamily="49" charset="-120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ngLiu" panose="02020509000000000000" pitchFamily="49" charset="-120"/>
          <a:ea typeface="MingLiu" panose="02020509000000000000" pitchFamily="49" charset="-120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ngLiu" panose="02020509000000000000" pitchFamily="49" charset="-120"/>
          <a:ea typeface="MingLiu" panose="02020509000000000000" pitchFamily="49" charset="-120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ngLiu" panose="02020509000000000000" pitchFamily="49" charset="-120"/>
          <a:ea typeface="MingLiu" panose="02020509000000000000" pitchFamily="49" charset="-120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MingLiu" panose="02020509000000000000" pitchFamily="49" charset="-120"/>
          <a:ea typeface="MingLiu" panose="02020509000000000000" pitchFamily="49" charset="-120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包含杯子、咖啡、食物、飲料的圖片&#10;&#10;自動產生的描述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300" y="1087120"/>
            <a:ext cx="10756900" cy="2648381"/>
          </a:xfrm>
        </p:spPr>
        <p:txBody>
          <a:bodyPr rtlCol="0">
            <a:normAutofit fontScale="90000"/>
          </a:bodyPr>
          <a:lstStyle/>
          <a:p>
            <a:r>
              <a:rPr lang="en-US" altLang="zh-TW" sz="7200" b="1" dirty="0">
                <a:latin typeface="Arial" panose="020B0604020202020204" pitchFamily="34" charset="0"/>
                <a:cs typeface="Arial" panose="020B0604020202020204" pitchFamily="34" charset="0"/>
              </a:rPr>
              <a:t>Capstone Project – </a:t>
            </a:r>
            <a:br>
              <a:rPr lang="en-US" altLang="zh-TW" sz="72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TW" sz="7200" b="1" dirty="0">
                <a:latin typeface="Arial" panose="020B0604020202020204" pitchFamily="34" charset="0"/>
                <a:cs typeface="Arial" panose="020B0604020202020204" pitchFamily="34" charset="0"/>
              </a:rPr>
              <a:t>The Battle of Neighborhoods</a:t>
            </a:r>
            <a:endParaRPr lang="zh-tw" sz="7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 rtlCol="0">
            <a:normAutofit/>
          </a:bodyPr>
          <a:lstStyle/>
          <a:p>
            <a:pPr rtl="0"/>
            <a:r>
              <a:rPr lang="en-US" altLang="zh-TW" sz="2800" b="1" dirty="0">
                <a:latin typeface="Arial" panose="020B0604020202020204" pitchFamily="34" charset="0"/>
                <a:cs typeface="Arial" panose="020B0604020202020204" pitchFamily="34" charset="0"/>
              </a:rPr>
              <a:t>Selecting a location for coffee shop opening</a:t>
            </a:r>
          </a:p>
          <a:p>
            <a:pPr rtl="0"/>
            <a:r>
              <a:rPr lang="en-US" altLang="zh-TW" sz="2800" b="1" dirty="0">
                <a:latin typeface="Arial" panose="020B0604020202020204" pitchFamily="34" charset="0"/>
                <a:cs typeface="Arial" panose="020B0604020202020204" pitchFamily="34" charset="0"/>
              </a:rPr>
              <a:t>Pai, Yen-Fang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2D78ED-97E7-4EAC-B9DA-A6FCD5704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Selecting a suitable location for new coffee shop opening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1DED6D5-BD21-4884-8DD7-3121A3C8B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Arial" panose="020B0604020202020204" pitchFamily="34" charset="0"/>
                <a:cs typeface="Arial" panose="020B0604020202020204" pitchFamily="34" charset="0"/>
              </a:rPr>
              <a:t>A lot of people would like to have their own business, during these years one of the most popular is coffee shop in Taiwan. It’s easy to get a cup of coffee, like convenience store just right at the corner. </a:t>
            </a:r>
          </a:p>
          <a:p>
            <a:r>
              <a:rPr lang="en-US" altLang="zh-TW" sz="2400" dirty="0">
                <a:latin typeface="Arial" panose="020B0604020202020204" pitchFamily="34" charset="0"/>
                <a:cs typeface="Arial" panose="020B0604020202020204" pitchFamily="34" charset="0"/>
              </a:rPr>
              <a:t>It’s important to select the location for new coffee shop opening. </a:t>
            </a:r>
            <a:endParaRPr lang="zh-TW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9784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C7833F-D286-4A20-8EAF-11E942608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Data acquisition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CBF962-FE9D-4175-B3FA-1F3587AC5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Arial" panose="020B0604020202020204" pitchFamily="34" charset="0"/>
                <a:cs typeface="Arial" panose="020B0604020202020204" pitchFamily="34" charset="0"/>
              </a:rPr>
              <a:t>Collecting data from Foursquare API.</a:t>
            </a:r>
          </a:p>
          <a:p>
            <a:pPr lvl="1"/>
            <a:r>
              <a:rPr lang="en-US" altLang="zh-TW" sz="2400" dirty="0">
                <a:latin typeface="Arial" panose="020B0604020202020204" pitchFamily="34" charset="0"/>
                <a:cs typeface="Arial" panose="020B0604020202020204" pitchFamily="34" charset="0"/>
              </a:rPr>
              <a:t>Based on the location where I am as center, radius = 2km, to find all coffee shops in this area.</a:t>
            </a:r>
          </a:p>
          <a:p>
            <a:pPr lvl="1"/>
            <a:r>
              <a:rPr lang="en-US" altLang="zh-TW" sz="2400" dirty="0">
                <a:latin typeface="Arial" panose="020B0604020202020204" pitchFamily="34" charset="0"/>
                <a:cs typeface="Arial" panose="020B0604020202020204" pitchFamily="34" charset="0"/>
              </a:rPr>
              <a:t>Get the data of the number of shops and location, and names.</a:t>
            </a:r>
            <a:endParaRPr lang="zh-TW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499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8549031D-5BAC-4DF9-B69B-936E85BE9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Visualizing the distribution of coffee shops</a:t>
            </a:r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556E6A31-6D38-4145-8DF5-7A91920C7C5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13795" y="2076448"/>
            <a:ext cx="3994503" cy="3622675"/>
          </a:xfrm>
        </p:spPr>
      </p:pic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257356D-08EF-494E-9486-8D5435F46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99100" y="2076451"/>
            <a:ext cx="5768457" cy="362267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From left map, blue points are coffee shops. We can see the coffee shops are located on east side more than west side. </a:t>
            </a: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Let's try to see what's the distribution of restaurant. To check if the population makes the distribution like this.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0240F1E-6CF2-43D0-AB70-18EF896FA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78736" y="6000749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10E378B1-F921-4DB6-A0B5-FBAB6D815817}" type="datetime1">
              <a:rPr lang="zh-TW" altLang="en-US" smtClean="0"/>
              <a:pPr rtl="0">
                <a:spcAft>
                  <a:spcPts val="600"/>
                </a:spcAft>
              </a:pPr>
              <a:t>2021/3/10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079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B26A8D-CF9C-402D-AE60-0AEFA6E36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609600"/>
            <a:ext cx="10452706" cy="1261872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The distribution of coffee shops and restaurants</a:t>
            </a:r>
            <a:endParaRPr lang="zh-TW" altLang="en-US" dirty="0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8AD0CAA6-2CB4-45FE-9467-B44E9687F2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50249" y="2076450"/>
            <a:ext cx="4784465" cy="3622675"/>
          </a:xfrm>
        </p:spPr>
      </p:pic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A32F741-BB18-47F5-9560-1799BCA3ACF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latin typeface="Arial" panose="020B0604020202020204" pitchFamily="34" charset="0"/>
                <a:cs typeface="Arial" panose="020B0604020202020204" pitchFamily="34" charset="0"/>
              </a:rPr>
              <a:t>From map, seems restaurants are distributed more randomly than coffee shop.</a:t>
            </a:r>
          </a:p>
          <a:p>
            <a:r>
              <a:rPr lang="en-US" altLang="zh-TW" sz="2400" dirty="0">
                <a:latin typeface="Arial" panose="020B0604020202020204" pitchFamily="34" charset="0"/>
                <a:cs typeface="Arial" panose="020B0604020202020204" pitchFamily="34" charset="0"/>
              </a:rPr>
              <a:t>Suppose population is not resulting in huge difference in restaurant opening location.</a:t>
            </a:r>
            <a:endParaRPr lang="zh-TW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A30B39B-5B70-432B-A0FF-C20F000E183D}"/>
              </a:ext>
            </a:extLst>
          </p:cNvPr>
          <p:cNvSpPr txBox="1"/>
          <p:nvPr/>
        </p:nvSpPr>
        <p:spPr>
          <a:xfrm>
            <a:off x="913794" y="5891403"/>
            <a:ext cx="3181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*Green points are restaurant</a:t>
            </a:r>
          </a:p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*Blue points are coffee shops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221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0714B1-D3FC-4524-8471-372261EAF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86A0531-0DA2-41E4-BCA6-0163E7469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Since there is no detailed information of ''</a:t>
            </a:r>
            <a:r>
              <a:rPr lang="en-US" altLang="zh-TW" dirty="0" err="1">
                <a:latin typeface="Arial" panose="020B0604020202020204" pitchFamily="34" charset="0"/>
                <a:cs typeface="Arial" panose="020B0604020202020204" pitchFamily="34" charset="0"/>
              </a:rPr>
              <a:t>Likes","Tips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" in Foursquare for these coffee shops in Taichung. Thus, we cluster the shops and find a not crowded area.</a:t>
            </a:r>
          </a:p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Set 4 clusters and adding cluster labels.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E59BF6D-C7B5-43B6-AEFC-144574255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057" y="3933824"/>
            <a:ext cx="8497486" cy="245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997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511E124C-A6E1-4714-9708-0425470D9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BBE51C1-50F5-4E4F-864B-4AB388402A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21B7AD35-B6D5-4D3D-98D0-5A003AFD7B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From left, we can see the light blue and purple area are not so dense of coffee shops distribution.</a:t>
            </a:r>
          </a:p>
          <a:p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Light blue and purple area should be better area for coffee shop opening.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0053718-07C0-485F-A6A1-4FDA45B65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0E378B1-F921-4DB6-A0B5-FBAB6D815817}" type="datetime1">
              <a:rPr lang="zh-TW" altLang="en-US" smtClean="0"/>
              <a:t>2021/3/10</a:t>
            </a:fld>
            <a:endParaRPr 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560A8D7E-0A06-479C-8B17-6D710ABFE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95" y="2076450"/>
            <a:ext cx="5094492" cy="4288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647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D01671-FCC8-474F-876D-FDEB7E2E1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zh-TW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87EEB6F-3B8B-4168-A7CB-FF29F1812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4311650"/>
          </a:xfrm>
        </p:spPr>
        <p:txBody>
          <a:bodyPr>
            <a:normAutofit fontScale="92500" lnSpcReduction="20000"/>
          </a:bodyPr>
          <a:lstStyle/>
          <a:p>
            <a:r>
              <a:rPr lang="en-US" altLang="zh-TW" sz="2800" dirty="0">
                <a:latin typeface="Arial" panose="020B0604020202020204" pitchFamily="34" charset="0"/>
                <a:cs typeface="Arial" panose="020B0604020202020204" pitchFamily="34" charset="0"/>
              </a:rPr>
              <a:t>According to the maps, finally we choose the purple area for new coffee shop opening.</a:t>
            </a:r>
          </a:p>
          <a:p>
            <a:pPr lvl="1"/>
            <a:r>
              <a:rPr lang="en-US" altLang="zh-TW" sz="2400" dirty="0">
                <a:latin typeface="Arial" panose="020B0604020202020204" pitchFamily="34" charset="0"/>
                <a:cs typeface="Arial" panose="020B0604020202020204" pitchFamily="34" charset="0"/>
              </a:rPr>
              <a:t>It is the area with City Hall, also a new developed area with shopping mall and residential district . </a:t>
            </a:r>
          </a:p>
          <a:p>
            <a:pPr lvl="1"/>
            <a:r>
              <a:rPr lang="en-US" altLang="zh-TW" sz="2400" dirty="0">
                <a:latin typeface="Arial" panose="020B0604020202020204" pitchFamily="34" charset="0"/>
                <a:cs typeface="Arial" panose="020B0604020202020204" pitchFamily="34" charset="0"/>
              </a:rPr>
              <a:t>It’s easier have parling lot and expect to have more people coming.</a:t>
            </a:r>
          </a:p>
          <a:p>
            <a:endParaRPr lang="en-US" altLang="zh-TW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TW" sz="2800" dirty="0">
                <a:latin typeface="Arial" panose="020B0604020202020204" pitchFamily="34" charset="0"/>
                <a:cs typeface="Arial" panose="020B0604020202020204" pitchFamily="34" charset="0"/>
              </a:rPr>
              <a:t>A better way for analysis would be taking data from google API and getting population data to better analyze the current situation then decide a location for coffee shop opening. The information from Foursquare is not enough for the analysis.</a:t>
            </a:r>
          </a:p>
          <a:p>
            <a:endParaRPr lang="zh-TW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8884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71_TF12214701.potx" id="{BBB82F21-1842-44D0-B484-A888AAEB2B95}" vid="{768734AE-C4ED-4AF4-A856-0C4CCDE3A921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{94846B0F-56AB-4073-9321-C8E65E02ED98}tf12214701_win32</Template>
  <TotalTime>30</TotalTime>
  <Words>399</Words>
  <Application>Microsoft Office PowerPoint</Application>
  <PresentationFormat>寬螢幕</PresentationFormat>
  <Paragraphs>32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MingLiu</vt:lpstr>
      <vt:lpstr>Arial</vt:lpstr>
      <vt:lpstr>Calibri</vt:lpstr>
      <vt:lpstr>Goudy Old Style</vt:lpstr>
      <vt:lpstr>Wingdings 2</vt:lpstr>
      <vt:lpstr>SlateVTI</vt:lpstr>
      <vt:lpstr>Capstone Project –  The Battle of Neighborhoods</vt:lpstr>
      <vt:lpstr>Selecting a suitable location for new coffee shop opening</vt:lpstr>
      <vt:lpstr>Data acquisition</vt:lpstr>
      <vt:lpstr>Visualizing the distribution of coffee shops</vt:lpstr>
      <vt:lpstr>The distribution of coffee shops and restaurants</vt:lpstr>
      <vt:lpstr>Analysis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–  The Battle of Neighborhoods</dc:title>
  <dc:creator>YenFang Pai</dc:creator>
  <cp:lastModifiedBy>YenFang Pai</cp:lastModifiedBy>
  <cp:revision>4</cp:revision>
  <dcterms:created xsi:type="dcterms:W3CDTF">2021-03-10T01:53:50Z</dcterms:created>
  <dcterms:modified xsi:type="dcterms:W3CDTF">2021-03-10T02:24:36Z</dcterms:modified>
</cp:coreProperties>
</file>

<file path=docProps/thumbnail.jpeg>
</file>